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5" r:id="rId2"/>
    <p:sldId id="352" r:id="rId3"/>
    <p:sldId id="356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hyperlink" Target="https://vk.com/ds_67_miras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3" name="Picture 2" descr="C:\Users\user1\Downloads\IMG_20210407_0928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" t="23840" r="10537" b="8612"/>
          <a:stretch/>
        </p:blipFill>
        <p:spPr bwMode="auto">
          <a:xfrm>
            <a:off x="1034554" y="1085163"/>
            <a:ext cx="2447925" cy="151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1\Downloads\IMG_20210407_1119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" t="17481" r="7203"/>
          <a:stretch/>
        </p:blipFill>
        <p:spPr bwMode="auto">
          <a:xfrm>
            <a:off x="3482479" y="1076816"/>
            <a:ext cx="2247578" cy="152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1\Downloads\IMG_20210407_115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" t="16630" r="6425" b="13789"/>
          <a:stretch/>
        </p:blipFill>
        <p:spPr bwMode="auto">
          <a:xfrm>
            <a:off x="3492713" y="2596286"/>
            <a:ext cx="3236937" cy="1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ser1\Downloads\IMG_20210409_08381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7" t="7053" r="6533" b="8005"/>
          <a:stretch/>
        </p:blipFill>
        <p:spPr bwMode="auto">
          <a:xfrm>
            <a:off x="1034555" y="2580397"/>
            <a:ext cx="2489040" cy="1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1\Downloads\IMG-20210419-WA00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" t="23486" r="6414" b="8846"/>
          <a:stretch/>
        </p:blipFill>
        <p:spPr bwMode="auto">
          <a:xfrm>
            <a:off x="5734225" y="1076816"/>
            <a:ext cx="2664544" cy="151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ownloads\IMG-20210419-WA002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14"/>
          <a:stretch/>
        </p:blipFill>
        <p:spPr bwMode="auto">
          <a:xfrm>
            <a:off x="6730047" y="2575352"/>
            <a:ext cx="1668721" cy="191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69024" y="1725751"/>
            <a:ext cx="2669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Проект, посвященный Всемирному дню Здоровья </a:t>
            </a:r>
            <a:r>
              <a:rPr lang="ru-RU" dirty="0" smtClean="0"/>
              <a:t>«</a:t>
            </a:r>
            <a:r>
              <a:rPr lang="ru-RU" dirty="0" err="1" smtClean="0"/>
              <a:t>Сәламәтлек</a:t>
            </a:r>
            <a:r>
              <a:rPr lang="ru-RU" dirty="0" smtClean="0"/>
              <a:t> </a:t>
            </a:r>
            <a:r>
              <a:rPr lang="ru-RU" dirty="0" err="1" smtClean="0"/>
              <a:t>атнасы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2"/>
          <a:stretch/>
        </p:blipFill>
        <p:spPr bwMode="auto">
          <a:xfrm>
            <a:off x="727617" y="2891014"/>
            <a:ext cx="2561685" cy="166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8"/>
          <a:stretch/>
        </p:blipFill>
        <p:spPr bwMode="auto">
          <a:xfrm>
            <a:off x="6337966" y="2856495"/>
            <a:ext cx="2518796" cy="1695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user1\Downloads\IMG_20210407_084100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18" y="1297707"/>
            <a:ext cx="2561685" cy="144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1\Downloads\IMG_20210407_0817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076" y="1275606"/>
            <a:ext cx="2561685" cy="144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1\Downloads\IMG_20210407_081953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37" y="3291828"/>
            <a:ext cx="2761182" cy="155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1183" y="1635646"/>
            <a:ext cx="30309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Проект - </a:t>
            </a:r>
            <a:r>
              <a:rPr lang="ru-RU" sz="1600" dirty="0" err="1" smtClean="0"/>
              <a:t>флешмоб</a:t>
            </a:r>
            <a:r>
              <a:rPr lang="ru-RU" sz="1600" dirty="0" smtClean="0"/>
              <a:t>, </a:t>
            </a:r>
            <a:r>
              <a:rPr lang="ru-RU" sz="1600" dirty="0" smtClean="0"/>
              <a:t>посвященный </a:t>
            </a:r>
            <a:r>
              <a:rPr lang="ru-RU" sz="1600" dirty="0" smtClean="0"/>
              <a:t>135-летию </a:t>
            </a:r>
            <a:r>
              <a:rPr lang="ru-RU" sz="1600" dirty="0" err="1" smtClean="0"/>
              <a:t>Габдуллы</a:t>
            </a:r>
            <a:r>
              <a:rPr lang="ru-RU" sz="1600" dirty="0" smtClean="0"/>
              <a:t> Тукая «</a:t>
            </a:r>
            <a:r>
              <a:rPr lang="ru-RU" sz="1600" dirty="0" err="1" smtClean="0"/>
              <a:t>Тукайны</a:t>
            </a:r>
            <a:r>
              <a:rPr lang="ru-RU" sz="1600" dirty="0" smtClean="0"/>
              <a:t> </a:t>
            </a:r>
            <a:r>
              <a:rPr lang="ru-RU" sz="1600" dirty="0" err="1" smtClean="0"/>
              <a:t>укыйбыз</a:t>
            </a:r>
            <a:r>
              <a:rPr lang="ru-RU" sz="1600" dirty="0" smtClean="0"/>
              <a:t>»</a:t>
            </a:r>
          </a:p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vk.com/ds_67_miras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2051" name="Picture 3" descr="C:\Users\user1\Downloads\Screenshot_20210422_122151_com.vkontakte.androi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07" b="38841"/>
          <a:stretch/>
        </p:blipFill>
        <p:spPr bwMode="auto">
          <a:xfrm>
            <a:off x="3145203" y="3363838"/>
            <a:ext cx="2713079" cy="137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\Downloads\Screenshot_20210422_1222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88228"/>
            <a:ext cx="2371398" cy="134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\Downloads\Screenshot_20210422_1223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73871"/>
            <a:ext cx="2102513" cy="209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1\Downloads\Screenshot_20210422_12242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33" b="18951"/>
          <a:stretch/>
        </p:blipFill>
        <p:spPr bwMode="auto">
          <a:xfrm>
            <a:off x="1247002" y="2726258"/>
            <a:ext cx="1543335" cy="20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user1\Downloads\Screenshot_20210422_12251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12500" r="6617" b="-12500"/>
          <a:stretch/>
        </p:blipFill>
        <p:spPr bwMode="auto">
          <a:xfrm>
            <a:off x="1056158" y="771550"/>
            <a:ext cx="1925025" cy="155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0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3733</TotalTime>
  <Words>29</Words>
  <Application>Microsoft Office PowerPoint</Application>
  <PresentationFormat>Экран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430</cp:revision>
  <cp:lastPrinted>2021-02-04T07:26:50Z</cp:lastPrinted>
  <dcterms:created xsi:type="dcterms:W3CDTF">2015-10-13T08:15:21Z</dcterms:created>
  <dcterms:modified xsi:type="dcterms:W3CDTF">2021-04-22T10:25:27Z</dcterms:modified>
</cp:coreProperties>
</file>